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59" r:id="rId7"/>
    <p:sldId id="266" r:id="rId8"/>
    <p:sldId id="265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568" y="33265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</a:t>
            </a:r>
            <a:r>
              <a:rPr lang="uk-UA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нівський</a:t>
            </a:r>
            <a:r>
              <a:rPr lang="uk-UA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ЗЗСО 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І-ІІІ</a:t>
            </a:r>
            <a:r>
              <a:rPr lang="ru-RU" sz="20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ступенів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Мошнівської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сільскої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ради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Черкаського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району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Черкаської</a:t>
            </a:r>
            <a:r>
              <a:rPr lang="ru-RU" sz="2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області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7488832" cy="18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65912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Ліга старшокласників </a:t>
            </a:r>
          </a:p>
          <a:p>
            <a:pPr algn="ctr"/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 патріоти Черкащини» </a:t>
            </a:r>
          </a:p>
          <a:p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7089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Підпроєкт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Збережемо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природу </a:t>
            </a:r>
            <a:r>
              <a:rPr lang="ru-R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заради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443711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учениці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класу</a:t>
            </a:r>
          </a:p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Федоренко Ангеліни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2021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Возможно, это изображение (3 человек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984" y="3792386"/>
            <a:ext cx="2448272" cy="294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87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755576" y="33265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Ми повинні пам'ятати, що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нам як мати, а ми на своїй планеті - не тимчасові мешканці, а мудрі господарі.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C:\Users\анжек\Desktop\1 вересня\вайбер\изображение_viber_2021-09-20_17-01-02-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239000" cy="4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46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://nebula.wsimg.com/4c29ee6dd63b972fcab387c449877db0?AccessKeyId=E6E32D979E57761080E9&amp;disposition=0&amp;alloworigin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6956" y="187209"/>
            <a:ext cx="5359465" cy="3224636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547664" y="1799528"/>
            <a:ext cx="67687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i="1" dirty="0" smtClean="0">
              <a:solidFill>
                <a:srgbClr val="63242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rgbClr val="63242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i="1" dirty="0" smtClean="0">
              <a:solidFill>
                <a:srgbClr val="63242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rgbClr val="63242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Хай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живуть квіти, метелики, звірі.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Хай дарують нам птахи пісеньки щирі.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Хай сонечко лагідне з неба сміється.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Хай радіє весь світ, що природою зветься.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Ми всі - господарі природи,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Тож збережемо її вроду!</a:t>
            </a:r>
            <a:endParaRPr lang="uk-UA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09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Збережемо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природу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разом!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http://data3.gallery.ru/albums/gallery/98305-3fd80-23617009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94656"/>
            <a:ext cx="4140460" cy="2865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14908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Українцi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якi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завжди славилися своєю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працездатнiстю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дбайливiстю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i любов’ю до природи, зможуть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запобiгти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подальшому руйнуванню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найсвятiшого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рiдної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землi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Треба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тiльки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серцем пам’ятати, що ми - одна славна родина i земля у нас, як i мати, - на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всiх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одна!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9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95536" y="332656"/>
            <a:ext cx="7992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Мета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проєкту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Довести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охорони природи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нашій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країні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збереження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примноження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багатств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естетичне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сприйняття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навколишнього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спостережливість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анжек\Desktop\1 вересня\вайбер\изображение_viber_2021-09-20_17-00-29-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17870"/>
            <a:ext cx="5400600" cy="3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65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Будемо жити чисто!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17" name="Picture 1" descr="C:\Users\анжек\Desktop\1 вересня\вайбер\изображение_viber_2021-09-20_17-07-19-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52613"/>
            <a:ext cx="3630019" cy="2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1940" y="1103521"/>
            <a:ext cx="4193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знаємо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подвір’я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без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екології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перегнивати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деревом,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відправити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компост.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та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pic>
        <p:nvPicPr>
          <p:cNvPr id="9218" name="Picture 2" descr="C:\Users\анжек\Desktop\1 вересня\вайбер\изображение_viber_2021-09-20_17-06-57-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468" y="3927574"/>
            <a:ext cx="3673884" cy="27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жек\Desktop\1 вересня\вайбер\изображение_viber_2021-09-20_17-07-24-7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93"/>
          <a:stretch/>
        </p:blipFill>
        <p:spPr bwMode="auto">
          <a:xfrm>
            <a:off x="0" y="4975127"/>
            <a:ext cx="3707904" cy="1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10352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спалювати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гілля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 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сміття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1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79512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Прибирання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Медянського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пляжу на </a:t>
            </a:r>
            <a:r>
              <a:rPr lang="ru-RU" sz="27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річці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Вільшанка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7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Нашу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ініціативу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підтримали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 і 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7170" name="Picture 2" descr="Возможно, это изображение (5 человек, в том числе Ірина Бужкевич, люди стоят, трава и дерев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095" y="2000667"/>
            <a:ext cx="3041649" cy="40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озможно, это изображение (ребенок, дерево и трава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621" y="4028434"/>
            <a:ext cx="3260474" cy="24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озможно, это изображение (один или несколько человек, люди стоят, дерево и на открытом воздухе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75" y="1527663"/>
            <a:ext cx="3277881" cy="2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487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анжек\Desktop\1 вересня\вайбер\изображение_viber_2021-09-20_17-02-04-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9872"/>
            <a:ext cx="3478694" cy="26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нжек\Desktop\1 вересня\вайбер\изображение_viber_2021-09-20_17-00-55-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61" y="1569872"/>
            <a:ext cx="3419533" cy="25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жек\Desktop\1 вересня\вайбер\изображение_viber_2021-09-20_17-00-32-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061" y="4110745"/>
            <a:ext cx="3640133" cy="27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зелененню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пришкільної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приділяємо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26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травень 16\20160511_094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647" y="4077071"/>
            <a:ext cx="4590656" cy="25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травень 16\20160516_162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43157" y="2478726"/>
            <a:ext cx="5683006" cy="31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травень 16\20160511_094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753" y="1235568"/>
            <a:ext cx="4456443" cy="25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подвір'я – наша гордість!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1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нжек\Desktop\1 вересня\вайбер\изображение_viber_2021-09-20_20-19-10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609" y="281751"/>
            <a:ext cx="4290814" cy="31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жек\Desktop\1 вересня\вайбер\изображение_viber_2021-09-20_20-19-07-8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181" y="3789040"/>
            <a:ext cx="4534209" cy="2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нжек\Desktop\1 вересня\вайбер\изображение_viber_2021-09-20_20-19-07-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7" y="2224252"/>
            <a:ext cx="3617604" cy="4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897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гаємо птахам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вони сторицею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віддяч</a:t>
            </a:r>
            <a:r>
              <a:rPr lang="uk-UA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ують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невтомною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працею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піснями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1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2318" y="0"/>
            <a:ext cx="9491531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0" y="102111"/>
            <a:ext cx="81723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творчих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мета -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привернення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необхідності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гордості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нашого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–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лісів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пожежної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Возможно, это изображение (8 человек, ребенок, люди стоят и в помещении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6101"/>
            <a:ext cx="3185485" cy="37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озможно, это художественное изображение (дерев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91780" cy="21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озможно, это изображение (10 человек, ребенок, люди стоят и в помещении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/>
          <a:stretch/>
        </p:blipFill>
        <p:spPr bwMode="auto">
          <a:xfrm>
            <a:off x="2339752" y="4435199"/>
            <a:ext cx="2487308" cy="24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722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26</cp:revision>
  <dcterms:created xsi:type="dcterms:W3CDTF">2010-02-23T11:30:32Z</dcterms:created>
  <dcterms:modified xsi:type="dcterms:W3CDTF">2021-09-27T06:10:32Z</dcterms:modified>
</cp:coreProperties>
</file>